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96"/>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613" r:id="rId183"/>
    <p:sldId id="516"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4" r:id="rId211"/>
    <p:sldId id="535" r:id="rId212"/>
    <p:sldId id="536" r:id="rId213"/>
    <p:sldId id="544" r:id="rId214"/>
    <p:sldId id="532" r:id="rId215"/>
    <p:sldId id="533" r:id="rId216"/>
    <p:sldId id="541" r:id="rId217"/>
    <p:sldId id="537" r:id="rId218"/>
    <p:sldId id="543" r:id="rId219"/>
    <p:sldId id="542" r:id="rId220"/>
    <p:sldId id="538" r:id="rId221"/>
    <p:sldId id="545" r:id="rId222"/>
    <p:sldId id="546" r:id="rId223"/>
    <p:sldId id="549" r:id="rId224"/>
    <p:sldId id="550" r:id="rId225"/>
    <p:sldId id="551" r:id="rId226"/>
    <p:sldId id="552" r:id="rId227"/>
    <p:sldId id="556" r:id="rId228"/>
    <p:sldId id="553" r:id="rId229"/>
    <p:sldId id="554" r:id="rId230"/>
    <p:sldId id="555" r:id="rId231"/>
    <p:sldId id="557" r:id="rId232"/>
    <p:sldId id="558" r:id="rId233"/>
    <p:sldId id="561" r:id="rId234"/>
    <p:sldId id="559" r:id="rId235"/>
    <p:sldId id="596" r:id="rId236"/>
    <p:sldId id="594" r:id="rId237"/>
    <p:sldId id="540" r:id="rId238"/>
    <p:sldId id="562" r:id="rId239"/>
    <p:sldId id="563" r:id="rId240"/>
    <p:sldId id="564" r:id="rId241"/>
    <p:sldId id="586" r:id="rId242"/>
    <p:sldId id="565" r:id="rId243"/>
    <p:sldId id="566" r:id="rId244"/>
    <p:sldId id="567" r:id="rId245"/>
    <p:sldId id="568" r:id="rId246"/>
    <p:sldId id="569" r:id="rId247"/>
    <p:sldId id="591" r:id="rId248"/>
    <p:sldId id="592" r:id="rId249"/>
    <p:sldId id="593" r:id="rId250"/>
    <p:sldId id="539" r:id="rId251"/>
    <p:sldId id="570" r:id="rId252"/>
    <p:sldId id="571" r:id="rId253"/>
    <p:sldId id="572" r:id="rId254"/>
    <p:sldId id="573" r:id="rId255"/>
    <p:sldId id="574" r:id="rId256"/>
    <p:sldId id="576" r:id="rId257"/>
    <p:sldId id="575" r:id="rId258"/>
    <p:sldId id="577" r:id="rId259"/>
    <p:sldId id="587" r:id="rId260"/>
    <p:sldId id="578" r:id="rId261"/>
    <p:sldId id="599" r:id="rId262"/>
    <p:sldId id="597" r:id="rId263"/>
    <p:sldId id="579" r:id="rId264"/>
    <p:sldId id="580" r:id="rId265"/>
    <p:sldId id="581" r:id="rId266"/>
    <p:sldId id="582" r:id="rId267"/>
    <p:sldId id="584" r:id="rId268"/>
    <p:sldId id="588" r:id="rId269"/>
    <p:sldId id="585" r:id="rId270"/>
    <p:sldId id="583" r:id="rId271"/>
    <p:sldId id="589" r:id="rId272"/>
    <p:sldId id="590" r:id="rId273"/>
    <p:sldId id="614" r:id="rId274"/>
    <p:sldId id="618" r:id="rId275"/>
    <p:sldId id="619" r:id="rId276"/>
    <p:sldId id="616" r:id="rId277"/>
    <p:sldId id="617" r:id="rId278"/>
    <p:sldId id="615" r:id="rId279"/>
    <p:sldId id="620" r:id="rId280"/>
    <p:sldId id="621" r:id="rId281"/>
    <p:sldId id="622" r:id="rId282"/>
    <p:sldId id="623" r:id="rId283"/>
    <p:sldId id="624" r:id="rId284"/>
    <p:sldId id="625" r:id="rId285"/>
    <p:sldId id="629" r:id="rId286"/>
    <p:sldId id="628" r:id="rId287"/>
    <p:sldId id="627" r:id="rId288"/>
    <p:sldId id="630" r:id="rId289"/>
    <p:sldId id="631" r:id="rId290"/>
    <p:sldId id="635" r:id="rId291"/>
    <p:sldId id="634" r:id="rId292"/>
    <p:sldId id="633" r:id="rId293"/>
    <p:sldId id="636" r:id="rId294"/>
    <p:sldId id="626" r:id="rId29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 id="61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26"/>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viewProps" Target="viewProps.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notesMaster" Target="notesMasters/notesMaster1.xml"/><Relationship Id="rId300"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08/04/2015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08/04/2015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08/04/2015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08/04/2015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08/04/2015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08/04/2015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08/04/2015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08/04/2015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08/04/2015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08/04/2015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sz="half" idx="1"/>
          </p:nvPr>
        </p:nvSpPr>
        <p:spPr/>
        <p:txBody>
          <a:bodyPr/>
          <a:lstStyle/>
          <a:p>
            <a:endParaRPr lang="pt-BR"/>
          </a:p>
        </p:txBody>
      </p:sp>
      <p:sp>
        <p:nvSpPr>
          <p:cNvPr id="4" name="Espaço Reservado para Conteúdo 3"/>
          <p:cNvSpPr>
            <a:spLocks noGrp="1"/>
          </p:cNvSpPr>
          <p:nvPr>
            <p:ph sz="half" idx="2"/>
          </p:nvPr>
        </p:nvSpPr>
        <p:spPr/>
        <p:txBody>
          <a:bodyPr/>
          <a:lstStyle/>
          <a:p>
            <a:endParaRPr lang="pt-BR"/>
          </a:p>
        </p:txBody>
      </p:sp>
    </p:spTree>
    <p:extLst>
      <p:ext uri="{BB962C8B-B14F-4D97-AF65-F5344CB8AC3E}">
        <p14:creationId xmlns:p14="http://schemas.microsoft.com/office/powerpoint/2010/main" val="889193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a:t>
            </a:r>
            <a:r>
              <a:rPr lang="pt-BR" dirty="0" smtClean="0"/>
              <a:t>s ver em detalhes, a</a:t>
            </a:r>
            <a:r>
              <a:rPr lang="pt-BR" dirty="0" smtClean="0"/>
              <a:t>s anotações </a:t>
            </a:r>
            <a:r>
              <a:rPr lang="pt-BR" dirty="0" smtClean="0"/>
              <a:t>@</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9104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22533</TotalTime>
  <Words>14345</Words>
  <Application>Microsoft Office PowerPoint</Application>
  <PresentationFormat>Widescreen</PresentationFormat>
  <Paragraphs>1091</Paragraphs>
  <Slides>294</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294</vt:i4>
      </vt:variant>
    </vt:vector>
  </HeadingPairs>
  <TitlesOfParts>
    <vt:vector size="298"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Apresentação do PowerPoint</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BMTs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1581</cp:revision>
  <cp:lastPrinted>2015-03-02T16:55:32Z</cp:lastPrinted>
  <dcterms:created xsi:type="dcterms:W3CDTF">2015-01-24T14:19:26Z</dcterms:created>
  <dcterms:modified xsi:type="dcterms:W3CDTF">2015-04-09T00:10:11Z</dcterms:modified>
</cp:coreProperties>
</file>